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90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00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18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792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15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612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51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062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03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744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48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DA83D-EB6D-4032-838E-B121C9310C12}" type="datetimeFigureOut">
              <a:rPr lang="zh-CN" altLang="en-US" smtClean="0"/>
              <a:t>2016/3/29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514BE-2291-44E1-B4AB-E9280F8B7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49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단결 팀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dirty="0" smtClean="0"/>
              <a:t>팀장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박수영</a:t>
            </a:r>
            <a:endParaRPr lang="en-US" altLang="ko-KR" dirty="0" smtClean="0"/>
          </a:p>
          <a:p>
            <a:pPr algn="r"/>
            <a:r>
              <a:rPr lang="ko-KR" altLang="en-US" dirty="0" smtClean="0"/>
              <a:t>팀원</a:t>
            </a:r>
            <a:r>
              <a:rPr lang="en-US" altLang="ko-KR" dirty="0" smtClean="0"/>
              <a:t>: </a:t>
            </a:r>
            <a:r>
              <a:rPr lang="ko-KR" altLang="en-US" dirty="0" smtClean="0"/>
              <a:t>김은령</a:t>
            </a:r>
            <a:endParaRPr lang="en-US" altLang="ko-KR" dirty="0" smtClean="0"/>
          </a:p>
          <a:p>
            <a:pPr algn="r"/>
            <a:r>
              <a:rPr lang="ko-KR" altLang="en-US" dirty="0" smtClean="0"/>
              <a:t>박영찬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076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37" y="1117398"/>
            <a:ext cx="7496672" cy="407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핵심제공가치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b="1" dirty="0" smtClean="0"/>
          </a:p>
          <a:p>
            <a:pPr algn="just"/>
            <a:r>
              <a:rPr lang="ko-KR" altLang="zh-CN" b="1" dirty="0" smtClean="0"/>
              <a:t>가계 </a:t>
            </a:r>
            <a:r>
              <a:rPr lang="ko-KR" altLang="zh-CN" b="1" dirty="0"/>
              <a:t>임대료</a:t>
            </a:r>
            <a:r>
              <a:rPr lang="en-US" altLang="zh-CN" b="1" dirty="0"/>
              <a:t>, </a:t>
            </a:r>
            <a:r>
              <a:rPr lang="ko-KR" altLang="zh-CN" b="1" dirty="0"/>
              <a:t>인건비를 부담하기 힘들고 할 수 없는 재능 있는 네일 아티스트들에게 플랫폼을 제공하기 위한 </a:t>
            </a:r>
            <a:r>
              <a:rPr lang="ko-KR" altLang="zh-CN" b="1" dirty="0" err="1"/>
              <a:t>어플</a:t>
            </a:r>
            <a:r>
              <a:rPr lang="en-US" altLang="zh-CN" b="1" dirty="0"/>
              <a:t>. </a:t>
            </a:r>
            <a:endParaRPr lang="en-US" altLang="zh-CN" b="1" dirty="0" smtClean="0"/>
          </a:p>
          <a:p>
            <a:pPr algn="just"/>
            <a:r>
              <a:rPr lang="ko-KR" altLang="zh-CN" b="1" dirty="0" smtClean="0"/>
              <a:t>이 </a:t>
            </a:r>
            <a:r>
              <a:rPr lang="ko-KR" altLang="zh-CN" b="1" dirty="0" err="1"/>
              <a:t>어플은</a:t>
            </a:r>
            <a:r>
              <a:rPr lang="ko-KR" altLang="zh-CN" b="1" dirty="0"/>
              <a:t> 네일 아티스트들이 직접 고객 집으로 방문해 네일 해주는 방식으로서 네일 가게에서 하는 것보다 훨씬 저렴하고 편의 하다</a:t>
            </a:r>
            <a:r>
              <a:rPr lang="en-US" altLang="zh-CN" b="1" dirty="0"/>
              <a:t>.</a:t>
            </a:r>
            <a:endParaRPr lang="zh-CN" altLang="zh-CN" dirty="0"/>
          </a:p>
          <a:p>
            <a:pPr marL="0" indent="0" algn="just">
              <a:buNone/>
            </a:pPr>
            <a:endParaRPr lang="zh-CN" altLang="zh-CN" dirty="0"/>
          </a:p>
          <a:p>
            <a:pPr algn="just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571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핵심제공가치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zh-CN" b="1" dirty="0"/>
              <a:t>아티스트는 </a:t>
            </a:r>
            <a:r>
              <a:rPr lang="ko-KR" altLang="zh-CN" b="1" dirty="0" err="1"/>
              <a:t>네일온에게</a:t>
            </a:r>
            <a:r>
              <a:rPr lang="ko-KR" altLang="zh-CN" b="1" dirty="0"/>
              <a:t> 상세한 자신의 정보</a:t>
            </a:r>
            <a:r>
              <a:rPr lang="en-US" altLang="zh-CN" b="1" dirty="0"/>
              <a:t>, </a:t>
            </a:r>
            <a:r>
              <a:rPr lang="ko-KR" altLang="zh-CN" b="1" dirty="0"/>
              <a:t>작품</a:t>
            </a:r>
            <a:r>
              <a:rPr lang="en-US" altLang="zh-CN" b="1" dirty="0"/>
              <a:t>, </a:t>
            </a:r>
            <a:r>
              <a:rPr lang="ko-KR" altLang="zh-CN" b="1" dirty="0"/>
              <a:t>본인 사진까지 제공하고 인증 받고 상품사진은 모든 가격대를 표시하고 고객은 </a:t>
            </a:r>
            <a:r>
              <a:rPr lang="ko-KR" altLang="zh-CN" b="1" dirty="0" err="1"/>
              <a:t>어플로</a:t>
            </a:r>
            <a:r>
              <a:rPr lang="ko-KR" altLang="zh-CN" b="1" dirty="0"/>
              <a:t> 네일 </a:t>
            </a:r>
            <a:r>
              <a:rPr lang="ko-KR" altLang="zh-CN" b="1" dirty="0" err="1"/>
              <a:t>아트스트들의</a:t>
            </a:r>
            <a:r>
              <a:rPr lang="ko-KR" altLang="zh-CN" b="1" dirty="0"/>
              <a:t> 작품</a:t>
            </a:r>
            <a:r>
              <a:rPr lang="en-US" altLang="zh-CN" b="1" dirty="0"/>
              <a:t>, </a:t>
            </a:r>
            <a:r>
              <a:rPr lang="ko-KR" altLang="zh-CN" b="1" dirty="0"/>
              <a:t>가격대 등을 보고 그 아티스트들을 정하고 연락을 하는 방식이다</a:t>
            </a:r>
            <a:r>
              <a:rPr lang="en-US" altLang="zh-CN" b="1" dirty="0"/>
              <a:t>. </a:t>
            </a:r>
            <a:endParaRPr lang="en-US" altLang="zh-CN" b="1" dirty="0" smtClean="0"/>
          </a:p>
          <a:p>
            <a:r>
              <a:rPr lang="ko-KR" altLang="zh-CN" b="1" dirty="0" smtClean="0"/>
              <a:t>또한 </a:t>
            </a:r>
            <a:r>
              <a:rPr lang="ko-KR" altLang="zh-CN" b="1" dirty="0" err="1"/>
              <a:t>네일온은</a:t>
            </a:r>
            <a:r>
              <a:rPr lang="ko-KR" altLang="zh-CN" b="1" dirty="0"/>
              <a:t> 고객이 하는 네일 가격대에 따라 저렴한 </a:t>
            </a:r>
            <a:r>
              <a:rPr lang="ko-KR" altLang="zh-CN" b="1" dirty="0" err="1"/>
              <a:t>네일을</a:t>
            </a:r>
            <a:r>
              <a:rPr lang="ko-KR" altLang="zh-CN" b="1" dirty="0"/>
              <a:t> 할수록 수수료를 적게 받고 비싼 </a:t>
            </a:r>
            <a:r>
              <a:rPr lang="ko-KR" altLang="zh-CN" b="1" dirty="0" err="1"/>
              <a:t>네일을</a:t>
            </a:r>
            <a:r>
              <a:rPr lang="ko-KR" altLang="zh-CN" b="1" dirty="0"/>
              <a:t> 할수록 많이 받는 것이다</a:t>
            </a:r>
            <a:r>
              <a:rPr lang="en-US" altLang="zh-CN" b="1" dirty="0"/>
              <a:t>. </a:t>
            </a:r>
            <a:endParaRPr lang="en-US" altLang="zh-CN" b="1" dirty="0" smtClean="0"/>
          </a:p>
          <a:p>
            <a:r>
              <a:rPr lang="ko-KR" altLang="zh-CN" b="1" dirty="0" smtClean="0"/>
              <a:t>또한 </a:t>
            </a:r>
            <a:r>
              <a:rPr lang="ko-KR" altLang="zh-CN" b="1" dirty="0"/>
              <a:t>매니큐어생산기업은 네일 아티스트들에게 무료로 매니큐어를 공급하고 네일 아티스트들은 매니큐어 홍보를 해주며 또한 </a:t>
            </a:r>
            <a:r>
              <a:rPr lang="ko-KR" altLang="zh-CN" b="1" dirty="0" err="1"/>
              <a:t>네일온에게</a:t>
            </a:r>
            <a:r>
              <a:rPr lang="ko-KR" altLang="zh-CN" b="1" dirty="0"/>
              <a:t> 광고수수료를 제공한다</a:t>
            </a:r>
            <a:r>
              <a:rPr lang="en-US" altLang="zh-CN" b="1" dirty="0"/>
              <a:t>.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141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ko-KR" altLang="zh-CN" b="1" dirty="0" err="1"/>
              <a:t>어플을</a:t>
            </a:r>
            <a:r>
              <a:rPr lang="ko-KR" altLang="zh-CN" b="1" dirty="0"/>
              <a:t> 만든다</a:t>
            </a:r>
            <a:r>
              <a:rPr lang="en-US" altLang="zh-CN" b="1" dirty="0"/>
              <a:t>.</a:t>
            </a:r>
            <a:endParaRPr lang="zh-CN" altLang="zh-CN" dirty="0"/>
          </a:p>
          <a:p>
            <a:pPr lvl="0"/>
            <a:r>
              <a:rPr lang="ko-KR" altLang="zh-CN" b="1" dirty="0"/>
              <a:t>네일 아티스트들의 정보</a:t>
            </a:r>
            <a:r>
              <a:rPr lang="en-US" altLang="zh-CN" b="1" dirty="0"/>
              <a:t>, </a:t>
            </a:r>
            <a:r>
              <a:rPr lang="ko-KR" altLang="zh-CN" b="1" dirty="0"/>
              <a:t>작품사진</a:t>
            </a:r>
            <a:r>
              <a:rPr lang="en-US" altLang="zh-CN" b="1" dirty="0"/>
              <a:t>, </a:t>
            </a:r>
            <a:r>
              <a:rPr lang="ko-KR" altLang="zh-CN" b="1" dirty="0"/>
              <a:t>본인인증을 받는다</a:t>
            </a:r>
            <a:r>
              <a:rPr lang="en-US" altLang="zh-CN" b="1" dirty="0"/>
              <a:t>.</a:t>
            </a:r>
            <a:endParaRPr lang="zh-CN" altLang="zh-CN" dirty="0"/>
          </a:p>
          <a:p>
            <a:pPr lvl="0"/>
            <a:r>
              <a:rPr lang="ko-KR" altLang="zh-CN" b="1" dirty="0"/>
              <a:t>고객은 </a:t>
            </a:r>
            <a:r>
              <a:rPr lang="ko-KR" altLang="zh-CN" b="1" dirty="0" err="1"/>
              <a:t>어플에서</a:t>
            </a:r>
            <a:r>
              <a:rPr lang="ko-KR" altLang="zh-CN" b="1" dirty="0"/>
              <a:t> 네일 아티스트들의 정보를 확인하고 마음에 드는 네일 </a:t>
            </a:r>
            <a:r>
              <a:rPr lang="ko-KR" altLang="zh-CN" b="1" dirty="0" err="1"/>
              <a:t>아티스를</a:t>
            </a:r>
            <a:r>
              <a:rPr lang="ko-KR" altLang="zh-CN" b="1" dirty="0"/>
              <a:t> 선택하고 연락한다</a:t>
            </a:r>
            <a:r>
              <a:rPr lang="en-US" altLang="zh-CN" b="1" dirty="0"/>
              <a:t>.</a:t>
            </a:r>
            <a:endParaRPr lang="zh-CN" altLang="zh-CN" dirty="0"/>
          </a:p>
          <a:p>
            <a:pPr lvl="0"/>
            <a:r>
              <a:rPr lang="ko-KR" altLang="zh-CN" b="1" dirty="0"/>
              <a:t>네일 가격은 </a:t>
            </a:r>
            <a:r>
              <a:rPr lang="ko-KR" altLang="zh-CN" b="1" dirty="0" err="1"/>
              <a:t>네일온</a:t>
            </a:r>
            <a:r>
              <a:rPr lang="ko-KR" altLang="zh-CN" b="1" dirty="0"/>
              <a:t> 에서만 지불가능하고 쿠폰 등 여러 가지 혜택을 드린다</a:t>
            </a:r>
            <a:r>
              <a:rPr lang="en-US" altLang="zh-CN" b="1" dirty="0"/>
              <a:t>.</a:t>
            </a:r>
            <a:endParaRPr lang="zh-CN" altLang="zh-CN" dirty="0"/>
          </a:p>
          <a:p>
            <a:pPr lvl="0"/>
            <a:r>
              <a:rPr lang="ko-KR" altLang="zh-CN" b="1" dirty="0"/>
              <a:t>매니큐어기업은 아티스트들에게 매니큐어를 공급으로 제공하고 그대신 홍보를 해준다</a:t>
            </a:r>
            <a:r>
              <a:rPr lang="en-US" altLang="zh-CN" b="1" dirty="0"/>
              <a:t>, </a:t>
            </a:r>
            <a:r>
              <a:rPr lang="ko-KR" altLang="zh-CN" b="1" dirty="0" err="1"/>
              <a:t>네일온</a:t>
            </a:r>
            <a:r>
              <a:rPr lang="ko-KR" altLang="zh-CN" b="1" dirty="0"/>
              <a:t> </a:t>
            </a:r>
            <a:r>
              <a:rPr lang="ko-KR" altLang="zh-CN" b="1" dirty="0" err="1"/>
              <a:t>어플</a:t>
            </a:r>
            <a:r>
              <a:rPr lang="ko-KR" altLang="zh-CN" b="1" dirty="0"/>
              <a:t> 또 한 그 회사를 홍보</a:t>
            </a:r>
            <a:r>
              <a:rPr lang="en-US" altLang="zh-CN" b="1" dirty="0"/>
              <a:t>.</a:t>
            </a:r>
            <a:endParaRPr lang="zh-CN" altLang="zh-CN" dirty="0"/>
          </a:p>
          <a:p>
            <a:pPr lvl="0"/>
            <a:r>
              <a:rPr lang="ko-KR" altLang="zh-CN" b="1" dirty="0"/>
              <a:t>네일 가격대에 따라 수수료의 금액 또한 다르게 지불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392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b="1" dirty="0" smtClean="0"/>
              <a:t>50&gt; </a:t>
            </a:r>
            <a:r>
              <a:rPr lang="ko-KR" altLang="zh-CN" b="1" dirty="0" smtClean="0"/>
              <a:t>수수료</a:t>
            </a:r>
            <a:r>
              <a:rPr lang="en-US" altLang="zh-CN" b="1" dirty="0" smtClean="0"/>
              <a:t> 5%</a:t>
            </a:r>
            <a:endParaRPr lang="zh-CN" altLang="zh-CN" dirty="0" smtClean="0"/>
          </a:p>
          <a:p>
            <a:r>
              <a:rPr lang="en-US" altLang="zh-CN" b="1" dirty="0" smtClean="0"/>
              <a:t>100&gt; </a:t>
            </a:r>
            <a:r>
              <a:rPr lang="ko-KR" altLang="zh-CN" b="1" dirty="0" smtClean="0"/>
              <a:t>수수료</a:t>
            </a:r>
            <a:r>
              <a:rPr lang="en-US" altLang="zh-CN" b="1" dirty="0" smtClean="0"/>
              <a:t> 10%</a:t>
            </a:r>
            <a:endParaRPr lang="zh-CN" altLang="zh-CN" dirty="0" smtClean="0"/>
          </a:p>
          <a:p>
            <a:r>
              <a:rPr lang="en-US" altLang="zh-CN" b="1" dirty="0" smtClean="0"/>
              <a:t>100&lt;</a:t>
            </a:r>
            <a:r>
              <a:rPr lang="ko-KR" altLang="zh-CN" b="1" dirty="0" err="1" smtClean="0"/>
              <a:t>ㅡ</a:t>
            </a:r>
            <a:r>
              <a:rPr lang="en-US" altLang="zh-CN" b="1" dirty="0" smtClean="0"/>
              <a:t>&gt;200 </a:t>
            </a:r>
            <a:r>
              <a:rPr lang="ko-KR" altLang="zh-CN" b="1" dirty="0" smtClean="0"/>
              <a:t>수수료</a:t>
            </a:r>
            <a:r>
              <a:rPr lang="en-US" altLang="zh-CN" b="1" dirty="0" smtClean="0"/>
              <a:t> 15%</a:t>
            </a:r>
            <a:endParaRPr lang="zh-CN" altLang="zh-CN" dirty="0" smtClean="0"/>
          </a:p>
          <a:p>
            <a:r>
              <a:rPr lang="en-US" altLang="zh-CN" b="1" dirty="0" smtClean="0"/>
              <a:t>200&lt; </a:t>
            </a:r>
            <a:r>
              <a:rPr lang="ko-KR" altLang="zh-CN" b="1" dirty="0" smtClean="0"/>
              <a:t>수수료</a:t>
            </a:r>
            <a:r>
              <a:rPr lang="en-US" altLang="zh-CN" b="1" dirty="0" smtClean="0"/>
              <a:t> 20%</a:t>
            </a:r>
            <a:endParaRPr lang="zh-CN" altLang="zh-CN" dirty="0" smtClean="0"/>
          </a:p>
          <a:p>
            <a:r>
              <a:rPr lang="en-US" altLang="zh-CN" b="1" dirty="0" smtClean="0"/>
              <a:t> </a:t>
            </a:r>
            <a:endParaRPr lang="zh-CN" altLang="zh-CN" dirty="0" smtClean="0"/>
          </a:p>
          <a:p>
            <a:r>
              <a:rPr lang="ko-KR" altLang="zh-CN" b="1" dirty="0" smtClean="0"/>
              <a:t>수익공식</a:t>
            </a:r>
            <a:endParaRPr lang="zh-CN" altLang="zh-CN" dirty="0" smtClean="0"/>
          </a:p>
          <a:p>
            <a:r>
              <a:rPr lang="ko-KR" altLang="zh-CN" b="1" dirty="0" smtClean="0"/>
              <a:t>네일 수수료</a:t>
            </a:r>
            <a:r>
              <a:rPr lang="en-US" altLang="zh-CN" b="1" dirty="0" smtClean="0"/>
              <a:t>, </a:t>
            </a:r>
            <a:r>
              <a:rPr lang="ko-KR" altLang="zh-CN" b="1" dirty="0" smtClean="0"/>
              <a:t>기업의 광고료</a:t>
            </a:r>
            <a:endParaRPr lang="zh-CN" altLang="zh-CN" dirty="0" smtClean="0"/>
          </a:p>
          <a:p>
            <a:r>
              <a:rPr lang="en-US" altLang="zh-CN" b="1" dirty="0" smtClean="0"/>
              <a:t> </a:t>
            </a:r>
            <a:endParaRPr lang="zh-CN" altLang="zh-CN" dirty="0" smtClean="0"/>
          </a:p>
          <a:p>
            <a:r>
              <a:rPr lang="en-US" altLang="zh-CN" b="1" dirty="0" smtClean="0"/>
              <a:t>     </a:t>
            </a:r>
            <a:r>
              <a:rPr lang="ko-KR" altLang="zh-CN" b="1" dirty="0" smtClean="0"/>
              <a:t>핵심자원</a:t>
            </a:r>
            <a:endParaRPr lang="zh-CN" altLang="zh-CN" dirty="0" smtClean="0"/>
          </a:p>
          <a:p>
            <a:r>
              <a:rPr lang="ko-KR" altLang="zh-CN" b="1" dirty="0" smtClean="0"/>
              <a:t>네일 아티스트 자원보장</a:t>
            </a:r>
            <a:endParaRPr lang="zh-CN" altLang="zh-CN" dirty="0" smtClean="0"/>
          </a:p>
          <a:p>
            <a:r>
              <a:rPr lang="en-US" altLang="zh-CN" b="1" dirty="0" smtClean="0"/>
              <a:t> </a:t>
            </a:r>
            <a:endParaRPr lang="zh-CN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5270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204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맑은 고딕</vt:lpstr>
      <vt:lpstr>宋体</vt:lpstr>
      <vt:lpstr>Arial</vt:lpstr>
      <vt:lpstr>Calibri</vt:lpstr>
      <vt:lpstr>Calibri Light</vt:lpstr>
      <vt:lpstr>Office Theme</vt:lpstr>
      <vt:lpstr>단결 팀</vt:lpstr>
      <vt:lpstr>PowerPoint Presentation</vt:lpstr>
      <vt:lpstr>핵심제공가치 </vt:lpstr>
      <vt:lpstr>핵심제공가치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단결 팀</dc:title>
  <dc:creator>朴永灿</dc:creator>
  <cp:lastModifiedBy>朴永灿</cp:lastModifiedBy>
  <cp:revision>2</cp:revision>
  <dcterms:created xsi:type="dcterms:W3CDTF">2016-03-27T09:41:52Z</dcterms:created>
  <dcterms:modified xsi:type="dcterms:W3CDTF">2016-03-29T05:42:41Z</dcterms:modified>
</cp:coreProperties>
</file>